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sldIdLst>
    <p:sldId id="342" r:id="rId5"/>
    <p:sldId id="351" r:id="rId6"/>
    <p:sldId id="352" r:id="rId7"/>
    <p:sldId id="348" r:id="rId8"/>
    <p:sldId id="353" r:id="rId9"/>
    <p:sldId id="349" r:id="rId10"/>
    <p:sldId id="354" r:id="rId11"/>
    <p:sldId id="355" r:id="rId12"/>
    <p:sldId id="35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938670-680A-45D8-8950-F15F6A2BDD89}" v="22" dt="2023-12-03T17:44:07.816"/>
    <p1510:client id="{217EB203-A6FD-4F74-A268-AC5228D6DA0C}" v="32" dt="2023-12-03T18:03:54.6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646"/>
  </p:normalViewPr>
  <p:slideViewPr>
    <p:cSldViewPr snapToGrid="0" snapToObjects="1" showGuides="1">
      <p:cViewPr varScale="1">
        <p:scale>
          <a:sx n="114" d="100"/>
          <a:sy n="114" d="100"/>
        </p:scale>
        <p:origin x="414" y="12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 Khaykin" userId="c43c23ddfab48438" providerId="LiveId" clId="{02938670-680A-45D8-8950-F15F6A2BDD89}"/>
    <pc:docChg chg="undo redo custSel modSld">
      <pc:chgData name="Alex Khaykin" userId="c43c23ddfab48438" providerId="LiveId" clId="{02938670-680A-45D8-8950-F15F6A2BDD89}" dt="2023-12-03T17:44:07.816" v="20" actId="20577"/>
      <pc:docMkLst>
        <pc:docMk/>
      </pc:docMkLst>
      <pc:sldChg chg="modSp mod">
        <pc:chgData name="Alex Khaykin" userId="c43c23ddfab48438" providerId="LiveId" clId="{02938670-680A-45D8-8950-F15F6A2BDD89}" dt="2023-12-03T17:44:07.816" v="20" actId="20577"/>
        <pc:sldMkLst>
          <pc:docMk/>
          <pc:sldMk cId="2004353409" sldId="356"/>
        </pc:sldMkLst>
        <pc:spChg chg="mod">
          <ac:chgData name="Alex Khaykin" userId="c43c23ddfab48438" providerId="LiveId" clId="{02938670-680A-45D8-8950-F15F6A2BDD89}" dt="2023-12-03T17:44:07.816" v="20" actId="20577"/>
          <ac:spMkLst>
            <pc:docMk/>
            <pc:sldMk cId="2004353409" sldId="356"/>
            <ac:spMk id="6" creationId="{F94DB2F7-1EAB-9E3E-2FC3-A6C77B1FA91C}"/>
          </ac:spMkLst>
        </pc:spChg>
      </pc:sldChg>
    </pc:docChg>
  </pc:docChgLst>
  <pc:docChgLst>
    <pc:chgData name="Alex Khaykin" userId="c43c23ddfab48438" providerId="LiveId" clId="{217EB203-A6FD-4F74-A268-AC5228D6DA0C}"/>
    <pc:docChg chg="undo custSel addSld delSld modSld">
      <pc:chgData name="Alex Khaykin" userId="c43c23ddfab48438" providerId="LiveId" clId="{217EB203-A6FD-4F74-A268-AC5228D6DA0C}" dt="2023-12-03T19:22:30" v="700" actId="14100"/>
      <pc:docMkLst>
        <pc:docMk/>
      </pc:docMkLst>
      <pc:sldChg chg="modSp mod">
        <pc:chgData name="Alex Khaykin" userId="c43c23ddfab48438" providerId="LiveId" clId="{217EB203-A6FD-4F74-A268-AC5228D6DA0C}" dt="2023-12-03T18:05:39.992" v="680" actId="1038"/>
        <pc:sldMkLst>
          <pc:docMk/>
          <pc:sldMk cId="2498031464" sldId="342"/>
        </pc:sldMkLst>
        <pc:spChg chg="mod">
          <ac:chgData name="Alex Khaykin" userId="c43c23ddfab48438" providerId="LiveId" clId="{217EB203-A6FD-4F74-A268-AC5228D6DA0C}" dt="2023-12-03T18:05:39.992" v="680" actId="1038"/>
          <ac:spMkLst>
            <pc:docMk/>
            <pc:sldMk cId="2498031464" sldId="342"/>
            <ac:spMk id="2" creationId="{997874EA-2F67-60CD-631F-5A787057F8CE}"/>
          </ac:spMkLst>
        </pc:spChg>
        <pc:spChg chg="mod">
          <ac:chgData name="Alex Khaykin" userId="c43c23ddfab48438" providerId="LiveId" clId="{217EB203-A6FD-4F74-A268-AC5228D6DA0C}" dt="2023-12-03T18:03:09.029" v="671" actId="2"/>
          <ac:spMkLst>
            <pc:docMk/>
            <pc:sldMk cId="2498031464" sldId="342"/>
            <ac:spMk id="3" creationId="{B8DDCA66-AFF2-6563-D886-02501959F735}"/>
          </ac:spMkLst>
        </pc:spChg>
        <pc:spChg chg="mod">
          <ac:chgData name="Alex Khaykin" userId="c43c23ddfab48438" providerId="LiveId" clId="{217EB203-A6FD-4F74-A268-AC5228D6DA0C}" dt="2023-12-03T17:36:15.130" v="39" actId="12"/>
          <ac:spMkLst>
            <pc:docMk/>
            <pc:sldMk cId="2498031464" sldId="342"/>
            <ac:spMk id="4" creationId="{2981AB9E-AF0F-CAD0-2DD2-D640FB871E66}"/>
          </ac:spMkLst>
        </pc:spChg>
      </pc:sldChg>
      <pc:sldChg chg="addSp delSp modSp mod">
        <pc:chgData name="Alex Khaykin" userId="c43c23ddfab48438" providerId="LiveId" clId="{217EB203-A6FD-4F74-A268-AC5228D6DA0C}" dt="2023-12-03T19:21:39.700" v="695" actId="14100"/>
        <pc:sldMkLst>
          <pc:docMk/>
          <pc:sldMk cId="3049025764" sldId="348"/>
        </pc:sldMkLst>
        <pc:picChg chg="add mod">
          <ac:chgData name="Alex Khaykin" userId="c43c23ddfab48438" providerId="LiveId" clId="{217EB203-A6FD-4F74-A268-AC5228D6DA0C}" dt="2023-12-03T19:21:39.700" v="695" actId="14100"/>
          <ac:picMkLst>
            <pc:docMk/>
            <pc:sldMk cId="3049025764" sldId="348"/>
            <ac:picMk id="3" creationId="{A3FE7E95-B5D9-E503-A119-462C67FB93A7}"/>
          </ac:picMkLst>
        </pc:picChg>
        <pc:picChg chg="del">
          <ac:chgData name="Alex Khaykin" userId="c43c23ddfab48438" providerId="LiveId" clId="{217EB203-A6FD-4F74-A268-AC5228D6DA0C}" dt="2023-12-03T19:19:40.253" v="681" actId="478"/>
          <ac:picMkLst>
            <pc:docMk/>
            <pc:sldMk cId="3049025764" sldId="348"/>
            <ac:picMk id="20" creationId="{F48D60A4-4BDD-7B86-5760-ACE7ADCD66B5}"/>
          </ac:picMkLst>
        </pc:picChg>
      </pc:sldChg>
      <pc:sldChg chg="addSp delSp modSp mod">
        <pc:chgData name="Alex Khaykin" userId="c43c23ddfab48438" providerId="LiveId" clId="{217EB203-A6FD-4F74-A268-AC5228D6DA0C}" dt="2023-12-03T19:22:30" v="700" actId="14100"/>
        <pc:sldMkLst>
          <pc:docMk/>
          <pc:sldMk cId="1250634373" sldId="349"/>
        </pc:sldMkLst>
        <pc:picChg chg="add del">
          <ac:chgData name="Alex Khaykin" userId="c43c23ddfab48438" providerId="LiveId" clId="{217EB203-A6FD-4F74-A268-AC5228D6DA0C}" dt="2023-12-03T19:21:08.780" v="687" actId="22"/>
          <ac:picMkLst>
            <pc:docMk/>
            <pc:sldMk cId="1250634373" sldId="349"/>
            <ac:picMk id="3" creationId="{474D0F0D-553F-A413-65A1-C6B9D3C2EE19}"/>
          </ac:picMkLst>
        </pc:picChg>
        <pc:picChg chg="add mod">
          <ac:chgData name="Alex Khaykin" userId="c43c23ddfab48438" providerId="LiveId" clId="{217EB203-A6FD-4F74-A268-AC5228D6DA0C}" dt="2023-12-03T19:22:30" v="700" actId="14100"/>
          <ac:picMkLst>
            <pc:docMk/>
            <pc:sldMk cId="1250634373" sldId="349"/>
            <ac:picMk id="5" creationId="{A5060E2D-E86A-ACBA-91F4-8FDAE1E297C9}"/>
          </ac:picMkLst>
        </pc:picChg>
        <pc:picChg chg="del mod">
          <ac:chgData name="Alex Khaykin" userId="c43c23ddfab48438" providerId="LiveId" clId="{217EB203-A6FD-4F74-A268-AC5228D6DA0C}" dt="2023-12-03T19:22:19.488" v="697" actId="478"/>
          <ac:picMkLst>
            <pc:docMk/>
            <pc:sldMk cId="1250634373" sldId="349"/>
            <ac:picMk id="13" creationId="{015EE71E-85A6-529F-1EC5-BFCFF64BA7EE}"/>
          </ac:picMkLst>
        </pc:picChg>
      </pc:sldChg>
      <pc:sldChg chg="modSp mod">
        <pc:chgData name="Alex Khaykin" userId="c43c23ddfab48438" providerId="LiveId" clId="{217EB203-A6FD-4F74-A268-AC5228D6DA0C}" dt="2023-12-03T19:21:26.930" v="693" actId="1076"/>
        <pc:sldMkLst>
          <pc:docMk/>
          <pc:sldMk cId="3984182267" sldId="352"/>
        </pc:sldMkLst>
        <pc:picChg chg="mod">
          <ac:chgData name="Alex Khaykin" userId="c43c23ddfab48438" providerId="LiveId" clId="{217EB203-A6FD-4F74-A268-AC5228D6DA0C}" dt="2023-12-03T19:21:26.930" v="693" actId="1076"/>
          <ac:picMkLst>
            <pc:docMk/>
            <pc:sldMk cId="3984182267" sldId="352"/>
            <ac:picMk id="5" creationId="{524282CE-012B-B38D-03A5-07F3454290A8}"/>
          </ac:picMkLst>
        </pc:picChg>
      </pc:sldChg>
      <pc:sldChg chg="addSp delSp modSp add del mod">
        <pc:chgData name="Alex Khaykin" userId="c43c23ddfab48438" providerId="LiveId" clId="{217EB203-A6FD-4F74-A268-AC5228D6DA0C}" dt="2023-12-03T19:21:19.521" v="692" actId="14100"/>
        <pc:sldMkLst>
          <pc:docMk/>
          <pc:sldMk cId="3358645593" sldId="353"/>
        </pc:sldMkLst>
        <pc:picChg chg="add mod">
          <ac:chgData name="Alex Khaykin" userId="c43c23ddfab48438" providerId="LiveId" clId="{217EB203-A6FD-4F74-A268-AC5228D6DA0C}" dt="2023-12-03T19:21:19.521" v="692" actId="14100"/>
          <ac:picMkLst>
            <pc:docMk/>
            <pc:sldMk cId="3358645593" sldId="353"/>
            <ac:picMk id="3" creationId="{1E0F4533-7AC7-CC2A-416F-040EA8E296F0}"/>
          </ac:picMkLst>
        </pc:picChg>
        <pc:picChg chg="del">
          <ac:chgData name="Alex Khaykin" userId="c43c23ddfab48438" providerId="LiveId" clId="{217EB203-A6FD-4F74-A268-AC5228D6DA0C}" dt="2023-12-03T19:21:12.596" v="689" actId="478"/>
          <ac:picMkLst>
            <pc:docMk/>
            <pc:sldMk cId="3358645593" sldId="353"/>
            <ac:picMk id="11" creationId="{25C1D2C9-B6CD-CD89-51C5-C45DA3F010A8}"/>
          </ac:picMkLst>
        </pc:picChg>
      </pc:sldChg>
      <pc:sldChg chg="addSp delSp modSp mod">
        <pc:chgData name="Alex Khaykin" userId="c43c23ddfab48438" providerId="LiveId" clId="{217EB203-A6FD-4F74-A268-AC5228D6DA0C}" dt="2023-12-03T18:02:29.393" v="670" actId="20577"/>
        <pc:sldMkLst>
          <pc:docMk/>
          <pc:sldMk cId="2068646521" sldId="355"/>
        </pc:sldMkLst>
        <pc:spChg chg="add del mod">
          <ac:chgData name="Alex Khaykin" userId="c43c23ddfab48438" providerId="LiveId" clId="{217EB203-A6FD-4F74-A268-AC5228D6DA0C}" dt="2023-12-03T17:47:05.668" v="45"/>
          <ac:spMkLst>
            <pc:docMk/>
            <pc:sldMk cId="2068646521" sldId="355"/>
            <ac:spMk id="2" creationId="{0E686635-4A59-0BF8-8508-D4986D1ECECF}"/>
          </ac:spMkLst>
        </pc:spChg>
        <pc:spChg chg="add mod">
          <ac:chgData name="Alex Khaykin" userId="c43c23ddfab48438" providerId="LiveId" clId="{217EB203-A6FD-4F74-A268-AC5228D6DA0C}" dt="2023-12-03T17:47:27.960" v="59" actId="20577"/>
          <ac:spMkLst>
            <pc:docMk/>
            <pc:sldMk cId="2068646521" sldId="355"/>
            <ac:spMk id="3" creationId="{032DAEF9-6E16-0E25-8D0A-ED5FCF7834F9}"/>
          </ac:spMkLst>
        </pc:spChg>
        <pc:spChg chg="add del mod">
          <ac:chgData name="Alex Khaykin" userId="c43c23ddfab48438" providerId="LiveId" clId="{217EB203-A6FD-4F74-A268-AC5228D6DA0C}" dt="2023-12-03T17:47:41.085" v="62"/>
          <ac:spMkLst>
            <pc:docMk/>
            <pc:sldMk cId="2068646521" sldId="355"/>
            <ac:spMk id="4" creationId="{228B62E4-4E7A-EA88-BC02-340E284ED2C3}"/>
          </ac:spMkLst>
        </pc:spChg>
        <pc:spChg chg="add del mod">
          <ac:chgData name="Alex Khaykin" userId="c43c23ddfab48438" providerId="LiveId" clId="{217EB203-A6FD-4F74-A268-AC5228D6DA0C}" dt="2023-12-03T18:02:29.393" v="670" actId="20577"/>
          <ac:spMkLst>
            <pc:docMk/>
            <pc:sldMk cId="2068646521" sldId="355"/>
            <ac:spMk id="6" creationId="{7A0C752F-4C7B-F944-E04E-D0DED75C8AA1}"/>
          </ac:spMkLst>
        </pc:spChg>
      </pc:sldChg>
      <pc:sldChg chg="addSp delSp modSp mod">
        <pc:chgData name="Alex Khaykin" userId="c43c23ddfab48438" providerId="LiveId" clId="{217EB203-A6FD-4F74-A268-AC5228D6DA0C}" dt="2023-12-03T18:04:21.935" v="678" actId="20577"/>
        <pc:sldMkLst>
          <pc:docMk/>
          <pc:sldMk cId="2004353409" sldId="356"/>
        </pc:sldMkLst>
        <pc:spChg chg="del">
          <ac:chgData name="Alex Khaykin" userId="c43c23ddfab48438" providerId="LiveId" clId="{217EB203-A6FD-4F74-A268-AC5228D6DA0C}" dt="2023-12-03T16:21:36.368" v="11" actId="478"/>
          <ac:spMkLst>
            <pc:docMk/>
            <pc:sldMk cId="2004353409" sldId="356"/>
            <ac:spMk id="2" creationId="{877D5997-C7BF-6E62-55EA-0048128AFDC9}"/>
          </ac:spMkLst>
        </pc:spChg>
        <pc:spChg chg="mod">
          <ac:chgData name="Alex Khaykin" userId="c43c23ddfab48438" providerId="LiveId" clId="{217EB203-A6FD-4F74-A268-AC5228D6DA0C}" dt="2023-12-03T16:21:26.023" v="10" actId="20577"/>
          <ac:spMkLst>
            <pc:docMk/>
            <pc:sldMk cId="2004353409" sldId="356"/>
            <ac:spMk id="3" creationId="{1585D048-2552-5957-CD29-29C5D3982E7E}"/>
          </ac:spMkLst>
        </pc:spChg>
        <pc:spChg chg="del">
          <ac:chgData name="Alex Khaykin" userId="c43c23ddfab48438" providerId="LiveId" clId="{217EB203-A6FD-4F74-A268-AC5228D6DA0C}" dt="2023-12-03T16:21:39.542" v="12" actId="478"/>
          <ac:spMkLst>
            <pc:docMk/>
            <pc:sldMk cId="2004353409" sldId="356"/>
            <ac:spMk id="4" creationId="{721803A0-5BFC-591F-1F37-C871F7059CF9}"/>
          </ac:spMkLst>
        </pc:spChg>
        <pc:spChg chg="del">
          <ac:chgData name="Alex Khaykin" userId="c43c23ddfab48438" providerId="LiveId" clId="{217EB203-A6FD-4F74-A268-AC5228D6DA0C}" dt="2023-12-03T16:21:42.022" v="13" actId="478"/>
          <ac:spMkLst>
            <pc:docMk/>
            <pc:sldMk cId="2004353409" sldId="356"/>
            <ac:spMk id="5" creationId="{BD4DC99E-A76D-2ED3-CE76-DFC6B9DC30CB}"/>
          </ac:spMkLst>
        </pc:spChg>
        <pc:spChg chg="add mod">
          <ac:chgData name="Alex Khaykin" userId="c43c23ddfab48438" providerId="LiveId" clId="{217EB203-A6FD-4F74-A268-AC5228D6DA0C}" dt="2023-12-03T18:04:21.935" v="678" actId="20577"/>
          <ac:spMkLst>
            <pc:docMk/>
            <pc:sldMk cId="2004353409" sldId="356"/>
            <ac:spMk id="6" creationId="{F94DB2F7-1EAB-9E3E-2FC3-A6C77B1FA91C}"/>
          </ac:spMkLst>
        </pc:spChg>
        <pc:spChg chg="add del mod">
          <ac:chgData name="Alex Khaykin" userId="c43c23ddfab48438" providerId="LiveId" clId="{217EB203-A6FD-4F74-A268-AC5228D6DA0C}" dt="2023-12-03T16:22:02.565" v="20"/>
          <ac:spMkLst>
            <pc:docMk/>
            <pc:sldMk cId="2004353409" sldId="356"/>
            <ac:spMk id="7" creationId="{A6718144-AEEA-AAED-F8E0-2E7C24CB5C75}"/>
          </ac:spMkLst>
        </pc:spChg>
      </pc:sldChg>
    </pc:docChg>
  </pc:docChgLst>
</pc:chgInfo>
</file>

<file path=ppt/media/hdphoto1.wdp>
</file>

<file path=ppt/media/image1.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12/3/2023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31774183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dirty="0"/>
              <a:t>Click icon to add picture</a:t>
            </a:r>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www.pewresearch.org/global/2019/12/05" TargetMode="External"/><Relationship Id="rId2" Type="http://schemas.openxmlformats.org/officeDocument/2006/relationships/hyperlink" Target="https://www.sciencebase.gov/catalog/item/63b5f411d34e92aad3caa57f"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8389" y="2535553"/>
            <a:ext cx="12191998" cy="1323440"/>
          </a:xfrm>
        </p:spPr>
        <p:txBody>
          <a:bodyPr/>
          <a:lstStyle/>
          <a:p>
            <a:r>
              <a:rPr lang="en-US" dirty="0">
                <a:solidFill>
                  <a:schemeClr val="tx2">
                    <a:lumMod val="40000"/>
                    <a:lumOff val="60000"/>
                  </a:schemeClr>
                </a:solidFill>
              </a:rPr>
              <a:t>Unite States Mineral Imports</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0" y="3949427"/>
            <a:ext cx="12191997" cy="781119"/>
          </a:xfrm>
        </p:spPr>
        <p:txBody>
          <a:bodyPr/>
          <a:lstStyle/>
          <a:p>
            <a:r>
              <a:rPr lang="en-US" dirty="0"/>
              <a:t>Assignment 7</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t>Alex Khaykin</a:t>
            </a:r>
          </a:p>
        </p:txBody>
      </p:sp>
    </p:spTree>
    <p:extLst>
      <p:ext uri="{BB962C8B-B14F-4D97-AF65-F5344CB8AC3E}">
        <p14:creationId xmlns:p14="http://schemas.microsoft.com/office/powerpoint/2010/main" val="249803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a:xfrm>
            <a:off x="1003661" y="833994"/>
            <a:ext cx="6910627" cy="1164882"/>
          </a:xfrm>
        </p:spPr>
        <p:txBody>
          <a:bodyPr/>
          <a:lstStyle/>
          <a:p>
            <a:r>
              <a:rPr lang="en-US" dirty="0"/>
              <a:t>Introduction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729842" y="2726422"/>
            <a:ext cx="7466202" cy="2793534"/>
          </a:xfrm>
        </p:spPr>
        <p:txBody>
          <a:bodyPr/>
          <a:lstStyle/>
          <a:p>
            <a:r>
              <a:rPr lang="en-US" sz="2400" dirty="0"/>
              <a:t>Imports of natural and rare earth minerals from around the world including countries viewed as  allies / none-allies and their impacts on major U.S. industries</a:t>
            </a:r>
          </a:p>
          <a:p>
            <a:endParaRPr lang="en-US" dirty="0"/>
          </a:p>
          <a:p>
            <a:endParaRPr lang="en-US"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4282CE-012B-B38D-03A5-07F3454290A8}"/>
              </a:ext>
            </a:extLst>
          </p:cNvPr>
          <p:cNvPicPr>
            <a:picLocks noChangeAspect="1"/>
          </p:cNvPicPr>
          <p:nvPr/>
        </p:nvPicPr>
        <p:blipFill>
          <a:blip r:embed="rId3"/>
          <a:stretch>
            <a:fillRect/>
          </a:stretch>
        </p:blipFill>
        <p:spPr>
          <a:xfrm>
            <a:off x="2080471" y="627295"/>
            <a:ext cx="8362844" cy="5603409"/>
          </a:xfrm>
          <a:prstGeom prst="rect">
            <a:avLst/>
          </a:prstGeom>
        </p:spPr>
      </p:pic>
    </p:spTree>
    <p:extLst>
      <p:ext uri="{BB962C8B-B14F-4D97-AF65-F5344CB8AC3E}">
        <p14:creationId xmlns:p14="http://schemas.microsoft.com/office/powerpoint/2010/main" val="3984182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FE7E95-B5D9-E503-A119-462C67FB93A7}"/>
              </a:ext>
            </a:extLst>
          </p:cNvPr>
          <p:cNvPicPr>
            <a:picLocks noChangeAspect="1"/>
          </p:cNvPicPr>
          <p:nvPr/>
        </p:nvPicPr>
        <p:blipFill>
          <a:blip r:embed="rId2"/>
          <a:stretch>
            <a:fillRect/>
          </a:stretch>
        </p:blipFill>
        <p:spPr>
          <a:xfrm>
            <a:off x="1721341" y="343949"/>
            <a:ext cx="8719577" cy="6149130"/>
          </a:xfrm>
          <a:prstGeom prst="rect">
            <a:avLst/>
          </a:prstGeom>
        </p:spPr>
      </p:pic>
    </p:spTree>
    <p:extLst>
      <p:ext uri="{BB962C8B-B14F-4D97-AF65-F5344CB8AC3E}">
        <p14:creationId xmlns:p14="http://schemas.microsoft.com/office/powerpoint/2010/main" val="3049025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0F4533-7AC7-CC2A-416F-040EA8E296F0}"/>
              </a:ext>
            </a:extLst>
          </p:cNvPr>
          <p:cNvPicPr>
            <a:picLocks noChangeAspect="1"/>
          </p:cNvPicPr>
          <p:nvPr/>
        </p:nvPicPr>
        <p:blipFill>
          <a:blip r:embed="rId2"/>
          <a:stretch>
            <a:fillRect/>
          </a:stretch>
        </p:blipFill>
        <p:spPr>
          <a:xfrm>
            <a:off x="1940518" y="545284"/>
            <a:ext cx="8486249" cy="5889072"/>
          </a:xfrm>
          <a:prstGeom prst="rect">
            <a:avLst/>
          </a:prstGeom>
        </p:spPr>
      </p:pic>
    </p:spTree>
    <p:extLst>
      <p:ext uri="{BB962C8B-B14F-4D97-AF65-F5344CB8AC3E}">
        <p14:creationId xmlns:p14="http://schemas.microsoft.com/office/powerpoint/2010/main" val="3358645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060E2D-E86A-ACBA-91F4-8FDAE1E297C9}"/>
              </a:ext>
            </a:extLst>
          </p:cNvPr>
          <p:cNvPicPr>
            <a:picLocks noChangeAspect="1"/>
          </p:cNvPicPr>
          <p:nvPr/>
        </p:nvPicPr>
        <p:blipFill>
          <a:blip r:embed="rId2"/>
          <a:stretch>
            <a:fillRect/>
          </a:stretch>
        </p:blipFill>
        <p:spPr>
          <a:xfrm>
            <a:off x="1751746" y="318782"/>
            <a:ext cx="8471735" cy="6065239"/>
          </a:xfrm>
          <a:prstGeom prst="rect">
            <a:avLst/>
          </a:prstGeom>
        </p:spPr>
      </p:pic>
    </p:spTree>
    <p:extLst>
      <p:ext uri="{BB962C8B-B14F-4D97-AF65-F5344CB8AC3E}">
        <p14:creationId xmlns:p14="http://schemas.microsoft.com/office/powerpoint/2010/main" val="1250634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FA280BF-5ADD-118A-1916-D8DE01DF276C}"/>
              </a:ext>
            </a:extLst>
          </p:cNvPr>
          <p:cNvSpPr>
            <a:spLocks noGrp="1"/>
          </p:cNvSpPr>
          <p:nvPr>
            <p:ph type="sldNum" sz="quarter" idx="12"/>
          </p:nvPr>
        </p:nvSpPr>
        <p:spPr/>
        <p:txBody>
          <a:bodyPr/>
          <a:lstStyle/>
          <a:p>
            <a:fld id="{FE024F78-56A6-7740-B68D-8D4D026EDF3F}" type="slidenum">
              <a:rPr lang="en-US" smtClean="0"/>
              <a:pPr/>
              <a:t>7</a:t>
            </a:fld>
            <a:endParaRPr lang="en-US" dirty="0"/>
          </a:p>
        </p:txBody>
      </p:sp>
      <p:pic>
        <p:nvPicPr>
          <p:cNvPr id="7" name="Picture 6">
            <a:extLst>
              <a:ext uri="{FF2B5EF4-FFF2-40B4-BE49-F238E27FC236}">
                <a16:creationId xmlns:a16="http://schemas.microsoft.com/office/drawing/2014/main" id="{048E384E-3AC5-D0B2-D62F-9115A4783702}"/>
              </a:ext>
            </a:extLst>
          </p:cNvPr>
          <p:cNvPicPr>
            <a:picLocks noChangeAspect="1"/>
          </p:cNvPicPr>
          <p:nvPr/>
        </p:nvPicPr>
        <p:blipFill>
          <a:blip r:embed="rId2"/>
          <a:stretch>
            <a:fillRect/>
          </a:stretch>
        </p:blipFill>
        <p:spPr>
          <a:xfrm>
            <a:off x="2238375" y="785812"/>
            <a:ext cx="7715250" cy="5286375"/>
          </a:xfrm>
          <a:prstGeom prst="rect">
            <a:avLst/>
          </a:prstGeom>
        </p:spPr>
      </p:pic>
    </p:spTree>
    <p:extLst>
      <p:ext uri="{BB962C8B-B14F-4D97-AF65-F5344CB8AC3E}">
        <p14:creationId xmlns:p14="http://schemas.microsoft.com/office/powerpoint/2010/main" val="1616122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2DFF1C2-2EAF-1C4D-70AE-35792D46EEA5}"/>
              </a:ext>
            </a:extLst>
          </p:cNvPr>
          <p:cNvSpPr>
            <a:spLocks noGrp="1"/>
          </p:cNvSpPr>
          <p:nvPr>
            <p:ph type="sldNum" sz="quarter" idx="12"/>
          </p:nvPr>
        </p:nvSpPr>
        <p:spPr/>
        <p:txBody>
          <a:bodyPr/>
          <a:lstStyle/>
          <a:p>
            <a:fld id="{FE024F78-56A6-7740-B68D-8D4D026EDF3F}" type="slidenum">
              <a:rPr lang="en-US" smtClean="0"/>
              <a:pPr/>
              <a:t>8</a:t>
            </a:fld>
            <a:endParaRPr lang="en-US" dirty="0"/>
          </a:p>
        </p:txBody>
      </p:sp>
      <p:sp>
        <p:nvSpPr>
          <p:cNvPr id="3" name="Title 1">
            <a:extLst>
              <a:ext uri="{FF2B5EF4-FFF2-40B4-BE49-F238E27FC236}">
                <a16:creationId xmlns:a16="http://schemas.microsoft.com/office/drawing/2014/main" id="{032DAEF9-6E16-0E25-8D0A-ED5FCF7834F9}"/>
              </a:ext>
            </a:extLst>
          </p:cNvPr>
          <p:cNvSpPr>
            <a:spLocks noGrp="1"/>
          </p:cNvSpPr>
          <p:nvPr>
            <p:ph type="title"/>
          </p:nvPr>
        </p:nvSpPr>
        <p:spPr>
          <a:xfrm>
            <a:off x="1003661" y="833994"/>
            <a:ext cx="6910627" cy="1164882"/>
          </a:xfrm>
        </p:spPr>
        <p:txBody>
          <a:bodyPr/>
          <a:lstStyle/>
          <a:p>
            <a:pPr algn="r"/>
            <a:r>
              <a:rPr lang="en-US" dirty="0"/>
              <a:t>Conclusion</a:t>
            </a:r>
          </a:p>
        </p:txBody>
      </p:sp>
      <p:sp>
        <p:nvSpPr>
          <p:cNvPr id="6" name="TextBox 5">
            <a:extLst>
              <a:ext uri="{FF2B5EF4-FFF2-40B4-BE49-F238E27FC236}">
                <a16:creationId xmlns:a16="http://schemas.microsoft.com/office/drawing/2014/main" id="{7A0C752F-4C7B-F944-E04E-D0DED75C8AA1}"/>
              </a:ext>
            </a:extLst>
          </p:cNvPr>
          <p:cNvSpPr txBox="1"/>
          <p:nvPr/>
        </p:nvSpPr>
        <p:spPr>
          <a:xfrm>
            <a:off x="2718033" y="2550252"/>
            <a:ext cx="7063530" cy="1754326"/>
          </a:xfrm>
          <a:prstGeom prst="rect">
            <a:avLst/>
          </a:prstGeom>
          <a:noFill/>
        </p:spPr>
        <p:txBody>
          <a:bodyPr wrap="square" rtlCol="0">
            <a:spAutoFit/>
          </a:bodyPr>
          <a:lstStyle/>
          <a:p>
            <a:r>
              <a:rPr lang="en-US" dirty="0">
                <a:solidFill>
                  <a:schemeClr val="bg1"/>
                </a:solidFill>
              </a:rPr>
              <a:t>United States is increasingly reliant on trade in rare earth minerals with countries who’s political and geo-political interests run counter to those of U.S. If trade were to be impacted for any number of reasons in such minerals, critical industries such as Energy,  Communications, and Medical sectors would be just some of the most impacted.</a:t>
            </a:r>
          </a:p>
        </p:txBody>
      </p:sp>
    </p:spTree>
    <p:extLst>
      <p:ext uri="{BB962C8B-B14F-4D97-AF65-F5344CB8AC3E}">
        <p14:creationId xmlns:p14="http://schemas.microsoft.com/office/powerpoint/2010/main" val="2068646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85D048-2552-5957-CD29-29C5D3982E7E}"/>
              </a:ext>
            </a:extLst>
          </p:cNvPr>
          <p:cNvSpPr>
            <a:spLocks noGrp="1"/>
          </p:cNvSpPr>
          <p:nvPr>
            <p:ph type="title"/>
          </p:nvPr>
        </p:nvSpPr>
        <p:spPr/>
        <p:txBody>
          <a:bodyPr/>
          <a:lstStyle/>
          <a:p>
            <a:r>
              <a:rPr lang="en-US" dirty="0"/>
              <a:t>Sources</a:t>
            </a:r>
          </a:p>
        </p:txBody>
      </p:sp>
      <p:sp>
        <p:nvSpPr>
          <p:cNvPr id="6" name="TextBox 5">
            <a:extLst>
              <a:ext uri="{FF2B5EF4-FFF2-40B4-BE49-F238E27FC236}">
                <a16:creationId xmlns:a16="http://schemas.microsoft.com/office/drawing/2014/main" id="{F94DB2F7-1EAB-9E3E-2FC3-A6C77B1FA91C}"/>
              </a:ext>
            </a:extLst>
          </p:cNvPr>
          <p:cNvSpPr txBox="1"/>
          <p:nvPr/>
        </p:nvSpPr>
        <p:spPr>
          <a:xfrm>
            <a:off x="1090569" y="2090956"/>
            <a:ext cx="8967831" cy="120032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hlinkClick r:id="rId2"/>
              </a:rPr>
              <a:t>https://www.sciencebase.gov/catalog/item/63b5f411d34e92aad3caa57f</a:t>
            </a: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hlinkClick r:id="rId3"/>
              </a:rPr>
              <a:t>https://www.pewresearch.org/global/2019/12/05</a:t>
            </a:r>
            <a:r>
              <a:rPr lang="en-US" dirty="0">
                <a:solidFill>
                  <a:schemeClr val="bg1"/>
                </a:solidFill>
              </a:rPr>
              <a:t>/</a:t>
            </a:r>
          </a:p>
          <a:p>
            <a:endParaRPr lang="en-US" dirty="0">
              <a:solidFill>
                <a:schemeClr val="bg1"/>
              </a:solidFill>
            </a:endParaRPr>
          </a:p>
        </p:txBody>
      </p:sp>
    </p:spTree>
    <p:extLst>
      <p:ext uri="{BB962C8B-B14F-4D97-AF65-F5344CB8AC3E}">
        <p14:creationId xmlns:p14="http://schemas.microsoft.com/office/powerpoint/2010/main" val="2004353409"/>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6D7367-F508-4F80-B02C-79260B726607}">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3.xml><?xml version="1.0" encoding="utf-8"?>
<ds:datastoreItem xmlns:ds="http://schemas.openxmlformats.org/officeDocument/2006/customXml" ds:itemID="{D9DD645B-D823-4D85-A8AC-AFAC8212B2F5}">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{179A9CD0-DA89-4399-A9BC-711D2B9BCE08}tf11936837_win32</Template>
  <TotalTime>216</TotalTime>
  <Words>129</Words>
  <Application>Microsoft Office PowerPoint</Application>
  <PresentationFormat>Widescreen</PresentationFormat>
  <Paragraphs>14</Paragraphs>
  <Slides>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Arial Nova</vt:lpstr>
      <vt:lpstr>Biome</vt:lpstr>
      <vt:lpstr>Biome Light</vt:lpstr>
      <vt:lpstr>Calibri</vt:lpstr>
      <vt:lpstr>Segoe UI</vt:lpstr>
      <vt:lpstr>Office Theme</vt:lpstr>
      <vt:lpstr>Unite States Mineral Imports</vt:lpstr>
      <vt:lpstr>Introduction</vt:lpstr>
      <vt:lpstr>PowerPoint Presentation</vt:lpstr>
      <vt:lpstr>PowerPoint Presentation</vt:lpstr>
      <vt:lpstr>PowerPoint Presentation</vt:lpstr>
      <vt:lpstr>PowerPoint Presentation</vt:lpstr>
      <vt:lpstr>PowerPoint Presentation</vt:lpstr>
      <vt:lpstr>Conclusion</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Unite States Mineral Imports</dc:title>
  <dc:creator>Alexander Khaykin</dc:creator>
  <cp:lastModifiedBy>Alexander Khaykin</cp:lastModifiedBy>
  <cp:revision>1</cp:revision>
  <dcterms:created xsi:type="dcterms:W3CDTF">2023-12-03T15:42:22Z</dcterms:created>
  <dcterms:modified xsi:type="dcterms:W3CDTF">2023-12-03T19:22:40Z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